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40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19807F-B982-4426-957B-0B11B7C4A3EA}" type="datetimeFigureOut">
              <a:rPr lang="es-MX" smtClean="0"/>
              <a:t>03/04/2014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43DE0A-FD5A-4476-977A-38D3D43F2D1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005147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43DE0A-FD5A-4476-977A-38D3D43F2D11}" type="slidenum">
              <a:rPr lang="es-MX" smtClean="0"/>
              <a:t>6</a:t>
            </a:fld>
            <a:endParaRPr lang="es-MX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03/04/2014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03/04/2014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03/04/2014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03/04/2014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03/04/2014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03/04/2014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03/04/2014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03/04/2014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03/04/2014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03/04/2014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03/04/2014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65E5B-F914-4429-9E33-7456EC1E740A}" type="datetimeFigureOut">
              <a:rPr lang="es-MX" smtClean="0"/>
              <a:pPr/>
              <a:t>03/04/2014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ulaclic.es/access-2010/index.htm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6 Imagen" descr="LOGO JPG.jpg"/>
          <p:cNvPicPr/>
          <p:nvPr/>
        </p:nvPicPr>
        <p:blipFill>
          <a:blip r:embed="rId2" cstate="print"/>
          <a:srcRect l="34974" t="22000" r="34137" b="26320"/>
          <a:stretch>
            <a:fillRect/>
          </a:stretch>
        </p:blipFill>
        <p:spPr>
          <a:xfrm>
            <a:off x="8244408" y="404664"/>
            <a:ext cx="676906" cy="887342"/>
          </a:xfrm>
          <a:prstGeom prst="rect">
            <a:avLst/>
          </a:prstGeom>
        </p:spPr>
      </p:pic>
      <p:pic>
        <p:nvPicPr>
          <p:cNvPr id="11266" name="Picture 2" descr="Logo UAE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260648"/>
            <a:ext cx="1163766" cy="1440160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1475656" y="548680"/>
            <a:ext cx="6624736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>
                <a:latin typeface="Arial" pitchFamily="34" charset="0"/>
                <a:cs typeface="Arial" pitchFamily="34" charset="0"/>
              </a:rPr>
              <a:t>UNIVERSIDAD AUTÓNOMA DEL ESTADO DE HIDALGO</a:t>
            </a:r>
          </a:p>
          <a:p>
            <a:pPr algn="ctr"/>
            <a:r>
              <a:rPr lang="es-MX" sz="2300" dirty="0" smtClean="0">
                <a:latin typeface="Arial" pitchFamily="34" charset="0"/>
                <a:cs typeface="Arial" pitchFamily="34" charset="0"/>
              </a:rPr>
              <a:t>ESCUELA SUPERIOR DE ZIMAPÁN</a:t>
            </a:r>
            <a:endParaRPr lang="es-MX" sz="23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2195736" y="2060848"/>
            <a:ext cx="4824536" cy="4108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Área académica</a:t>
            </a:r>
          </a:p>
          <a:p>
            <a:pPr algn="ctr"/>
            <a:r>
              <a:rPr lang="es-ES" sz="2800" b="1" dirty="0" smtClean="0">
                <a:latin typeface="Arial" pitchFamily="34" charset="0"/>
                <a:cs typeface="Arial" pitchFamily="34" charset="0"/>
              </a:rPr>
              <a:t>Derecho</a:t>
            </a:r>
          </a:p>
          <a:p>
            <a:pPr algn="ctr"/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Computación III</a:t>
            </a:r>
          </a:p>
          <a:p>
            <a:pPr algn="ctr"/>
            <a:endParaRPr lang="es-ES" sz="20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" sz="2000" b="1" dirty="0" smtClean="0">
                <a:latin typeface="Arial" pitchFamily="34" charset="0"/>
                <a:cs typeface="Arial" pitchFamily="34" charset="0"/>
              </a:rPr>
              <a:t>Tema:</a:t>
            </a:r>
          </a:p>
          <a:p>
            <a:pPr algn="ctr"/>
            <a:r>
              <a:rPr lang="es-ES" sz="2000" b="1" dirty="0" smtClean="0">
                <a:latin typeface="Arial" pitchFamily="34" charset="0"/>
                <a:cs typeface="Arial" pitchFamily="34" charset="0"/>
              </a:rPr>
              <a:t>Crear una base de datos</a:t>
            </a:r>
          </a:p>
          <a:p>
            <a:pPr algn="ctr"/>
            <a:endParaRPr lang="es-MX" sz="20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latin typeface="Arial" pitchFamily="34" charset="0"/>
                <a:cs typeface="Arial" pitchFamily="34" charset="0"/>
              </a:rPr>
              <a:t>Mtra. Miriam </a:t>
            </a:r>
            <a:r>
              <a:rPr lang="es-MX" sz="2300" b="1" dirty="0" err="1" smtClean="0">
                <a:latin typeface="Arial" pitchFamily="34" charset="0"/>
                <a:cs typeface="Arial" pitchFamily="34" charset="0"/>
              </a:rPr>
              <a:t>Irais</a:t>
            </a:r>
            <a:r>
              <a:rPr lang="es-MX" sz="23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300" b="1" dirty="0" err="1" smtClean="0">
                <a:latin typeface="Arial" pitchFamily="34" charset="0"/>
                <a:cs typeface="Arial" pitchFamily="34" charset="0"/>
              </a:rPr>
              <a:t>Elizalde</a:t>
            </a:r>
            <a:r>
              <a:rPr lang="es-MX" sz="2300" b="1" dirty="0" smtClean="0">
                <a:latin typeface="Arial" pitchFamily="34" charset="0"/>
                <a:cs typeface="Arial" pitchFamily="34" charset="0"/>
              </a:rPr>
              <a:t> García</a:t>
            </a:r>
          </a:p>
          <a:p>
            <a:pPr algn="ctr"/>
            <a:endParaRPr lang="es-MX" sz="23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Enero – Junio 2014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611560" y="620688"/>
            <a:ext cx="8136904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>
                <a:latin typeface="Arial" pitchFamily="34" charset="0"/>
                <a:cs typeface="Arial" pitchFamily="34" charset="0"/>
              </a:rPr>
              <a:t>Tema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s-MX" sz="2800" dirty="0" smtClean="0">
                <a:cs typeface="Arial" pitchFamily="34" charset="0"/>
              </a:rPr>
              <a:t>Crear una Base de Datos</a:t>
            </a:r>
          </a:p>
          <a:p>
            <a:endParaRPr lang="es-MX" sz="2800" dirty="0"/>
          </a:p>
          <a:p>
            <a:r>
              <a:rPr lang="es-MX" sz="2800" b="1" dirty="0" smtClean="0">
                <a:latin typeface="Arial" pitchFamily="34" charset="0"/>
                <a:cs typeface="Arial" pitchFamily="34" charset="0"/>
              </a:rPr>
              <a:t> Resumen:</a:t>
            </a:r>
          </a:p>
          <a:p>
            <a:pPr algn="just"/>
            <a:r>
              <a:rPr lang="es-MX" sz="2800" dirty="0" smtClean="0"/>
              <a:t>Introducción a Base de Datos, entorno de trabajo de Access, creación de tablas e introducir registros. Lo necesario para diseñar bases de datos. Es el contenido de la unidad I en la asignatura de computación </a:t>
            </a:r>
            <a:r>
              <a:rPr lang="es-MX" sz="2800" dirty="0"/>
              <a:t>I</a:t>
            </a:r>
            <a:r>
              <a:rPr lang="es-MX" sz="2800" dirty="0" smtClean="0"/>
              <a:t>II, que forma parte del currículo de la Licenciatura en Derecho.</a:t>
            </a:r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s-MX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b="1" dirty="0">
                <a:latin typeface="Arial" pitchFamily="34" charset="0"/>
                <a:cs typeface="Arial" pitchFamily="34" charset="0"/>
              </a:rPr>
              <a:t>Palabras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claves: </a:t>
            </a:r>
            <a:r>
              <a:rPr lang="es-MX" sz="2800" dirty="0" err="1" smtClean="0"/>
              <a:t>Acces</a:t>
            </a:r>
            <a:r>
              <a:rPr lang="es-MX" sz="2800" dirty="0" smtClean="0"/>
              <a:t>, campo, dato, registro, tabla base de datos.</a:t>
            </a:r>
            <a:endParaRPr lang="es-MX" sz="28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899592" y="836712"/>
            <a:ext cx="7704856" cy="3600400"/>
          </a:xfrm>
        </p:spPr>
        <p:txBody>
          <a:bodyPr>
            <a:normAutofit/>
          </a:bodyPr>
          <a:lstStyle/>
          <a:p>
            <a:pPr algn="just"/>
            <a:r>
              <a:rPr lang="es-MX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Objetivo general:</a:t>
            </a:r>
            <a:r>
              <a:rPr lang="es-MX" sz="2800" dirty="0" smtClean="0"/>
              <a:t> Identificar el entorno de trabajo de </a:t>
            </a:r>
            <a:r>
              <a:rPr lang="es-MX" sz="2800" dirty="0" err="1" smtClean="0"/>
              <a:t>acces</a:t>
            </a:r>
            <a:r>
              <a:rPr lang="es-MX" sz="2800" dirty="0" smtClean="0"/>
              <a:t> y diseñar la estructura central de la misma a partir de la generación de tablas. </a:t>
            </a:r>
            <a:endParaRPr lang="es-MX" dirty="0" smtClean="0"/>
          </a:p>
          <a:p>
            <a:endParaRPr lang="es-MX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11560" y="980728"/>
            <a:ext cx="7772400" cy="3384376"/>
          </a:xfrm>
        </p:spPr>
        <p:txBody>
          <a:bodyPr>
            <a:normAutofit fontScale="47500" lnSpcReduction="20000"/>
          </a:bodyPr>
          <a:lstStyle/>
          <a:p>
            <a:endParaRPr lang="es-MX" sz="2800" b="1" dirty="0" smtClean="0">
              <a:solidFill>
                <a:schemeClr val="tx1"/>
              </a:solidFill>
            </a:endParaRPr>
          </a:p>
          <a:p>
            <a:endParaRPr lang="es-MX" sz="2800" b="1" dirty="0">
              <a:solidFill>
                <a:schemeClr val="tx1"/>
              </a:solidFill>
            </a:endParaRPr>
          </a:p>
          <a:p>
            <a:endParaRPr lang="es-MX" sz="2800" b="1" dirty="0" smtClean="0">
              <a:solidFill>
                <a:schemeClr val="tx1"/>
              </a:solidFill>
            </a:endParaRPr>
          </a:p>
          <a:p>
            <a:r>
              <a:rPr lang="es-MX" sz="51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Nombre de la unidad:</a:t>
            </a:r>
            <a:r>
              <a:rPr lang="es-MX" sz="2400" dirty="0" smtClean="0"/>
              <a:t> </a:t>
            </a:r>
            <a:r>
              <a:rPr lang="es-MX" sz="5200" dirty="0" smtClean="0">
                <a:latin typeface="Arial" pitchFamily="34" charset="0"/>
                <a:cs typeface="Arial" pitchFamily="34" charset="0"/>
              </a:rPr>
              <a:t>UNIDAD I  Crear una base de datos</a:t>
            </a:r>
          </a:p>
          <a:p>
            <a:r>
              <a:rPr lang="es-MX" sz="5200" dirty="0" smtClean="0">
                <a:latin typeface="Arial" pitchFamily="34" charset="0"/>
                <a:cs typeface="Arial" pitchFamily="34" charset="0"/>
              </a:rPr>
              <a:t> </a:t>
            </a:r>
          </a:p>
          <a:p>
            <a:pPr algn="just"/>
            <a:r>
              <a:rPr lang="es-MX" sz="51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Objetivo de la unidad: </a:t>
            </a:r>
            <a:r>
              <a:rPr lang="es-MX" sz="5900" dirty="0" smtClean="0"/>
              <a:t>Diseña las tablas que puede contener una base de datos, como parte fundamental del manejo de una base de datos</a:t>
            </a:r>
            <a:endParaRPr lang="es-MX" sz="59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83568" y="1628800"/>
            <a:ext cx="7772400" cy="2880320"/>
          </a:xfrm>
        </p:spPr>
        <p:txBody>
          <a:bodyPr>
            <a:normAutofit fontScale="92500"/>
          </a:bodyPr>
          <a:lstStyle/>
          <a:p>
            <a:pPr algn="just"/>
            <a:r>
              <a:rPr lang="es-MX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Tema: </a:t>
            </a:r>
            <a:r>
              <a:rPr lang="es-MX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Conceptos Básicos, partes de la ventana, crear tablas, introducir, modificar datos en la tabla.</a:t>
            </a:r>
          </a:p>
          <a:p>
            <a:pPr algn="just"/>
            <a:endParaRPr lang="es-MX" sz="28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Introducción: </a:t>
            </a:r>
            <a:r>
              <a:rPr lang="es-MX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Realizar una evaluación diagnóstica que permita identificar los conocimientos previos sobre bases de datos</a:t>
            </a:r>
            <a:endParaRPr lang="es-MX" sz="28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827584" y="1844824"/>
            <a:ext cx="7772400" cy="2580307"/>
          </a:xfrm>
        </p:spPr>
        <p:txBody>
          <a:bodyPr>
            <a:normAutofit/>
          </a:bodyPr>
          <a:lstStyle/>
          <a:p>
            <a:pPr algn="just"/>
            <a:r>
              <a:rPr lang="es-MX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Desarrollo del tema: </a:t>
            </a:r>
            <a:r>
              <a:rPr lang="es-MX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Solicitar apunte de conceptos básicos, realizar ejercicios escritos de diseño de base de datos que permitan realizarla en Access.</a:t>
            </a:r>
            <a:endParaRPr lang="es-MX" sz="28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solidFill>
                <a:schemeClr val="tx1"/>
              </a:solidFill>
            </a:endParaRPr>
          </a:p>
          <a:p>
            <a:endParaRPr lang="es-MX" sz="2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83568" y="1268760"/>
            <a:ext cx="7772400" cy="3528392"/>
          </a:xfrm>
        </p:spPr>
        <p:txBody>
          <a:bodyPr>
            <a:normAutofit fontScale="92500"/>
          </a:bodyPr>
          <a:lstStyle/>
          <a:p>
            <a:pPr algn="just"/>
            <a:r>
              <a:rPr lang="es-MX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Conclusión o cierre: </a:t>
            </a:r>
            <a:r>
              <a:rPr lang="es-MX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Realizar retroalimentación con lluvia de ideas sobre los elementos del área de trabajo de </a:t>
            </a:r>
            <a:r>
              <a:rPr lang="es-MX" sz="28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acces</a:t>
            </a:r>
            <a:r>
              <a:rPr lang="es-MX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y la solución de un ejercicio que permita reforzar el diseño de tablas y posterior realización en Access.</a:t>
            </a:r>
          </a:p>
          <a:p>
            <a:endParaRPr lang="es-MX" sz="28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s-MX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Evaluación </a:t>
            </a:r>
            <a:r>
              <a:rPr lang="es-MX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sumativa</a:t>
            </a:r>
            <a:r>
              <a:rPr lang="es-MX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de las evidencias generadas en la unidad.</a:t>
            </a:r>
            <a:r>
              <a:rPr lang="es-MX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endParaRPr lang="es-MX" sz="2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11560" y="1052736"/>
            <a:ext cx="7772400" cy="4464496"/>
          </a:xfrm>
        </p:spPr>
        <p:txBody>
          <a:bodyPr>
            <a:normAutofit fontScale="55000" lnSpcReduction="20000"/>
          </a:bodyPr>
          <a:lstStyle/>
          <a:p>
            <a:endParaRPr lang="es-MX" sz="2800" b="1" dirty="0" smtClean="0">
              <a:solidFill>
                <a:schemeClr val="tx1"/>
              </a:solidFill>
            </a:endParaRPr>
          </a:p>
          <a:p>
            <a:endParaRPr lang="es-MX" sz="2800" b="1" dirty="0">
              <a:solidFill>
                <a:schemeClr val="tx1"/>
              </a:solidFill>
            </a:endParaRPr>
          </a:p>
          <a:p>
            <a:endParaRPr lang="es-MX" sz="2800" b="1" dirty="0" smtClean="0">
              <a:solidFill>
                <a:schemeClr val="tx1"/>
              </a:solidFill>
            </a:endParaRPr>
          </a:p>
          <a:p>
            <a:r>
              <a:rPr lang="es-MX" sz="59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Bibliografía sugerida para el tema:</a:t>
            </a:r>
          </a:p>
          <a:p>
            <a:r>
              <a:rPr lang="es-MX" sz="59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infográficas</a:t>
            </a:r>
            <a:r>
              <a:rPr lang="es-MX" sz="59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y/o </a:t>
            </a:r>
            <a:r>
              <a:rPr lang="es-MX" sz="59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cibergráficas</a:t>
            </a:r>
            <a:r>
              <a:rPr lang="es-MX" sz="59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es-MX" sz="59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s-MX" sz="59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MX" sz="5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Ayuda de Access</a:t>
            </a:r>
          </a:p>
          <a:p>
            <a:pPr>
              <a:buFont typeface="Arial" pitchFamily="34" charset="0"/>
              <a:buChar char="•"/>
            </a:pPr>
            <a:r>
              <a:rPr lang="es-MX" sz="59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MX" sz="5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2"/>
              </a:rPr>
              <a:t>http://www.aulaclic.es/access-2010/index.htm</a:t>
            </a:r>
            <a:endParaRPr lang="es-MX" sz="59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s-MX" sz="5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http://aulaclick-access.blogspot.com/p/video-tutorial-de-access-2010.html</a:t>
            </a:r>
          </a:p>
          <a:p>
            <a:endParaRPr lang="es-MX" sz="2800" b="1" dirty="0" smtClean="0">
              <a:solidFill>
                <a:schemeClr val="tx1"/>
              </a:solidFill>
            </a:endParaRPr>
          </a:p>
          <a:p>
            <a:endParaRPr lang="es-MX" sz="2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1414</TotalTime>
  <Words>282</Words>
  <Application>Microsoft Office PowerPoint</Application>
  <PresentationFormat>Presentación en pantalla (4:3)</PresentationFormat>
  <Paragraphs>43</Paragraphs>
  <Slides>8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mas</dc:creator>
  <cp:lastModifiedBy>Ciro j. Velázquez Jaén</cp:lastModifiedBy>
  <cp:revision>15</cp:revision>
  <dcterms:created xsi:type="dcterms:W3CDTF">2012-08-07T16:35:15Z</dcterms:created>
  <dcterms:modified xsi:type="dcterms:W3CDTF">2014-04-04T01:10:11Z</dcterms:modified>
</cp:coreProperties>
</file>